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77"/>
  </p:notesMasterIdLst>
  <p:sldIdLst>
    <p:sldId id="256" r:id="rId5"/>
    <p:sldId id="312" r:id="rId6"/>
    <p:sldId id="328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7" r:id="rId34"/>
    <p:sldId id="446" r:id="rId35"/>
    <p:sldId id="448" r:id="rId36"/>
    <p:sldId id="449" r:id="rId37"/>
    <p:sldId id="450" r:id="rId38"/>
    <p:sldId id="451" r:id="rId39"/>
    <p:sldId id="452" r:id="rId40"/>
    <p:sldId id="454" r:id="rId41"/>
    <p:sldId id="459" r:id="rId42"/>
    <p:sldId id="460" r:id="rId43"/>
    <p:sldId id="461" r:id="rId44"/>
    <p:sldId id="481" r:id="rId45"/>
    <p:sldId id="482" r:id="rId46"/>
    <p:sldId id="483" r:id="rId47"/>
    <p:sldId id="484" r:id="rId48"/>
    <p:sldId id="485" r:id="rId49"/>
    <p:sldId id="486" r:id="rId50"/>
    <p:sldId id="487" r:id="rId51"/>
    <p:sldId id="453" r:id="rId52"/>
    <p:sldId id="455" r:id="rId53"/>
    <p:sldId id="456" r:id="rId54"/>
    <p:sldId id="45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74" r:id="rId65"/>
    <p:sldId id="475" r:id="rId66"/>
    <p:sldId id="476" r:id="rId67"/>
    <p:sldId id="477" r:id="rId68"/>
    <p:sldId id="478" r:id="rId69"/>
    <p:sldId id="480" r:id="rId70"/>
    <p:sldId id="497" r:id="rId71"/>
    <p:sldId id="498" r:id="rId72"/>
    <p:sldId id="499" r:id="rId73"/>
    <p:sldId id="501" r:id="rId74"/>
    <p:sldId id="500" r:id="rId75"/>
    <p:sldId id="327" r:id="rId7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185237-AA5F-4920-86F9-F4A23574687B}">
  <a:tblStyle styleId="{34185237-AA5F-4920-86F9-F4A2357468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8C2F62-73F4-44B1-ADF7-34995D7DD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Triana Turmeque" userId="6812a32b-ff24-4275-a026-4df2c8ee6627" providerId="ADAL" clId="{E80125CE-253C-40F5-9A71-97EB1409CC8A}"/>
    <pc:docChg chg="custSel modSld">
      <pc:chgData name="Juan David Triana Turmeque" userId="6812a32b-ff24-4275-a026-4df2c8ee6627" providerId="ADAL" clId="{E80125CE-253C-40F5-9A71-97EB1409CC8A}" dt="2021-08-19T23:43:42.006" v="7" actId="20577"/>
      <pc:docMkLst>
        <pc:docMk/>
      </pc:docMkLst>
      <pc:sldChg chg="modSp mod">
        <pc:chgData name="Juan David Triana Turmeque" userId="6812a32b-ff24-4275-a026-4df2c8ee6627" providerId="ADAL" clId="{E80125CE-253C-40F5-9A71-97EB1409CC8A}" dt="2021-08-19T23:43:42.006" v="7" actId="20577"/>
        <pc:sldMkLst>
          <pc:docMk/>
          <pc:sldMk cId="284623316" sldId="311"/>
        </pc:sldMkLst>
        <pc:spChg chg="mod">
          <ac:chgData name="Juan David Triana Turmeque" userId="6812a32b-ff24-4275-a026-4df2c8ee6627" providerId="ADAL" clId="{E80125CE-253C-40F5-9A71-97EB1409CC8A}" dt="2021-08-19T23:43:42.006" v="7" actId="20577"/>
          <ac:spMkLst>
            <pc:docMk/>
            <pc:sldMk cId="284623316" sldId="311"/>
            <ac:spMk id="9" creationId="{A7737545-7BBA-46C9-8A10-4223B1145B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49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819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447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&lt;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username</a:t>
            </a:r>
            <a:r>
              <a:rPr lang="es-ES" dirty="0"/>
              <a:t>="</a:t>
            </a:r>
            <a:r>
              <a:rPr lang="es-ES" dirty="0" err="1"/>
              <a:t>admin</a:t>
            </a:r>
            <a:r>
              <a:rPr lang="es-ES" dirty="0"/>
              <a:t>" </a:t>
            </a:r>
            <a:r>
              <a:rPr lang="es-ES" dirty="0" err="1"/>
              <a:t>password</a:t>
            </a:r>
            <a:r>
              <a:rPr lang="es-ES" dirty="0"/>
              <a:t>="</a:t>
            </a:r>
            <a:r>
              <a:rPr lang="es-ES" dirty="0" err="1"/>
              <a:t>admin</a:t>
            </a:r>
            <a:r>
              <a:rPr lang="es-ES" dirty="0"/>
              <a:t>" roles="manager-</a:t>
            </a:r>
            <a:r>
              <a:rPr lang="es-ES" dirty="0" err="1"/>
              <a:t>script,admin,manager</a:t>
            </a:r>
            <a:r>
              <a:rPr lang="es-ES" dirty="0"/>
              <a:t>-</a:t>
            </a:r>
            <a:r>
              <a:rPr lang="es-ES" dirty="0" err="1"/>
              <a:t>gui</a:t>
            </a:r>
            <a:r>
              <a:rPr lang="es-ES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9697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ionTIC2022-UTP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-1"/>
            <a:ext cx="91439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42576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10351" y="336050"/>
            <a:ext cx="85206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7949"/>
            <a:ext cx="85206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D439D-F206-018A-9CF7-64265E06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A78B6-678C-85A5-6477-5BF2BE57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5CC89-E116-3185-482D-9E56A436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97917-A8D5-45E4-B178-CC2B19ECCE98}" type="datetimeFigureOut">
              <a:rPr lang="es-ES" smtClean="0"/>
              <a:t>23/08/2022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007A57-21BE-FD14-7E1F-16E2733E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6D93BA-E882-E36A-782D-ADEBB28A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4DFFA-8496-417E-BA5F-3076F3DB2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95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1"/>
            <a:ext cx="91439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10351" y="336050"/>
            <a:ext cx="85206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None/>
              <a:defRPr sz="4000">
                <a:solidFill>
                  <a:srgbClr val="FF006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100"/>
              <a:buNone/>
              <a:defRPr sz="3100">
                <a:solidFill>
                  <a:srgbClr val="FF006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37949"/>
            <a:ext cx="8520600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800"/>
              <a:buChar char="●"/>
              <a:defRPr sz="1800">
                <a:solidFill>
                  <a:srgbClr val="3366C9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○"/>
              <a:defRPr>
                <a:solidFill>
                  <a:srgbClr val="3366C9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■"/>
              <a:defRPr>
                <a:solidFill>
                  <a:srgbClr val="3366C9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●"/>
              <a:defRPr>
                <a:solidFill>
                  <a:srgbClr val="3366C9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○"/>
              <a:defRPr>
                <a:solidFill>
                  <a:srgbClr val="3366C9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■"/>
              <a:defRPr>
                <a:solidFill>
                  <a:srgbClr val="3366C9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●"/>
              <a:defRPr>
                <a:solidFill>
                  <a:srgbClr val="3366C9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○"/>
              <a:defRPr>
                <a:solidFill>
                  <a:srgbClr val="3366C9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6C9"/>
              </a:buClr>
              <a:buSzPts val="1400"/>
              <a:buChar char="■"/>
              <a:defRPr>
                <a:solidFill>
                  <a:srgbClr val="3366C9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1" y="744575"/>
            <a:ext cx="598970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s-419" sz="8100" dirty="0"/>
              <a:t>Introducción </a:t>
            </a:r>
            <a:endParaRPr sz="8100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48762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s-CO" dirty="0"/>
              <a:t>Docente: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7B9F3F-4F07-B969-E7F8-D4544DB4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5D474DB-006F-3D9C-707A-E88E7DBF1FF6}"/>
              </a:ext>
            </a:extLst>
          </p:cNvPr>
          <p:cNvCxnSpPr/>
          <p:nvPr/>
        </p:nvCxnSpPr>
        <p:spPr>
          <a:xfrm>
            <a:off x="3412331" y="2919413"/>
            <a:ext cx="185738" cy="12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FF79C71-596D-DD52-2760-075EE6811191}"/>
              </a:ext>
            </a:extLst>
          </p:cNvPr>
          <p:cNvSpPr/>
          <p:nvPr/>
        </p:nvSpPr>
        <p:spPr>
          <a:xfrm>
            <a:off x="4841081" y="3226594"/>
            <a:ext cx="352425" cy="1262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91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DF114D9-4C0B-551A-0F07-A2491812D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638" y="906462"/>
            <a:ext cx="4194724" cy="3330575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980DCF3-4C12-29C6-FC97-3A559E7C5A7D}"/>
              </a:ext>
            </a:extLst>
          </p:cNvPr>
          <p:cNvSpPr/>
          <p:nvPr/>
        </p:nvSpPr>
        <p:spPr>
          <a:xfrm>
            <a:off x="5262563" y="3871913"/>
            <a:ext cx="626268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58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B206976-4AEC-8A4C-3CB7-30DFECC0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59" y="906462"/>
            <a:ext cx="4213682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6A00125-C4A0-A4B2-D889-1D693DDA862B}"/>
              </a:ext>
            </a:extLst>
          </p:cNvPr>
          <p:cNvSpPr/>
          <p:nvPr/>
        </p:nvSpPr>
        <p:spPr>
          <a:xfrm>
            <a:off x="6445942" y="1598715"/>
            <a:ext cx="2439641" cy="1946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IMPORTANTE:</a:t>
            </a:r>
          </a:p>
          <a:p>
            <a:pPr algn="ctr"/>
            <a:r>
              <a:rPr lang="es-CO" dirty="0"/>
              <a:t>El usuario de la base de datos será </a:t>
            </a:r>
            <a:r>
              <a:rPr lang="es-CO" dirty="0" err="1"/>
              <a:t>root</a:t>
            </a:r>
            <a:r>
              <a:rPr lang="es-CO" dirty="0"/>
              <a:t> y al contraseña a su presencias pero como recomendación usaran:</a:t>
            </a:r>
          </a:p>
          <a:p>
            <a:pPr algn="ctr"/>
            <a:r>
              <a:rPr lang="es-CO" dirty="0" err="1"/>
              <a:t>admin</a:t>
            </a:r>
            <a:r>
              <a:rPr lang="es-CO" dirty="0"/>
              <a:t> 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874DAE-20E4-DFF4-98B3-565FEA414715}"/>
              </a:ext>
            </a:extLst>
          </p:cNvPr>
          <p:cNvSpPr/>
          <p:nvPr/>
        </p:nvSpPr>
        <p:spPr>
          <a:xfrm>
            <a:off x="2554357" y="1838739"/>
            <a:ext cx="3419060" cy="9939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90B71-3753-3172-2BE3-7F60A5563B23}"/>
              </a:ext>
            </a:extLst>
          </p:cNvPr>
          <p:cNvCxnSpPr/>
          <p:nvPr/>
        </p:nvCxnSpPr>
        <p:spPr>
          <a:xfrm>
            <a:off x="2305878" y="1699591"/>
            <a:ext cx="248479" cy="20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2B9E409-845A-3713-5549-A830FFF808FE}"/>
              </a:ext>
            </a:extLst>
          </p:cNvPr>
          <p:cNvCxnSpPr/>
          <p:nvPr/>
        </p:nvCxnSpPr>
        <p:spPr>
          <a:xfrm>
            <a:off x="2465159" y="2385391"/>
            <a:ext cx="278041" cy="18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EFB3D5-94EF-9FDD-9C24-E2FBA37303D6}"/>
              </a:ext>
            </a:extLst>
          </p:cNvPr>
          <p:cNvSpPr/>
          <p:nvPr/>
        </p:nvSpPr>
        <p:spPr>
          <a:xfrm>
            <a:off x="5129213" y="3871913"/>
            <a:ext cx="647700" cy="2047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00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A63C84F-51B1-2E8E-4449-AF1E0B08B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09" y="906462"/>
            <a:ext cx="4248182" cy="3330575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0A8212-CEBD-AF0F-9C2A-D5536B722407}"/>
              </a:ext>
            </a:extLst>
          </p:cNvPr>
          <p:cNvSpPr/>
          <p:nvPr/>
        </p:nvSpPr>
        <p:spPr>
          <a:xfrm>
            <a:off x="6813690" y="1172816"/>
            <a:ext cx="2211041" cy="87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Los datos se dejaran por defecto  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DC1A64A-28F7-5B8F-5574-125D15453E6D}"/>
              </a:ext>
            </a:extLst>
          </p:cNvPr>
          <p:cNvSpPr/>
          <p:nvPr/>
        </p:nvSpPr>
        <p:spPr>
          <a:xfrm>
            <a:off x="5133975" y="3890963"/>
            <a:ext cx="642938" cy="2047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660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58E087-A207-45CB-3293-DE08B1C77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839" y="906462"/>
            <a:ext cx="4254322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D8BFDFE-2891-52DC-44AE-C0D91485FF8B}"/>
              </a:ext>
            </a:extLst>
          </p:cNvPr>
          <p:cNvSpPr/>
          <p:nvPr/>
        </p:nvSpPr>
        <p:spPr>
          <a:xfrm>
            <a:off x="6813690" y="1172816"/>
            <a:ext cx="2211041" cy="87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sale este mensaje seleccionar otro puerto </a:t>
            </a:r>
          </a:p>
          <a:p>
            <a:pPr algn="ctr"/>
            <a:r>
              <a:rPr lang="es-CO" dirty="0"/>
              <a:t>Recomendado: 3307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97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0B69F0-65D3-8AA8-9119-B96E8F9D0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661" y="906462"/>
            <a:ext cx="4256678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46F2261-D8E0-79F3-0A78-1501F292F1BB}"/>
              </a:ext>
            </a:extLst>
          </p:cNvPr>
          <p:cNvSpPr/>
          <p:nvPr/>
        </p:nvSpPr>
        <p:spPr>
          <a:xfrm>
            <a:off x="4862513" y="3895725"/>
            <a:ext cx="928687" cy="1952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6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10DFFB-C233-DD75-DC03-10985D9A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041" y="906462"/>
            <a:ext cx="4215918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9C427E2-9149-03C2-7275-C50B5E0F9BF6}"/>
              </a:ext>
            </a:extLst>
          </p:cNvPr>
          <p:cNvSpPr/>
          <p:nvPr/>
        </p:nvSpPr>
        <p:spPr>
          <a:xfrm>
            <a:off x="6813690" y="1172816"/>
            <a:ext cx="2211041" cy="87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La instalación puede tardar varios minutos </a:t>
            </a:r>
          </a:p>
        </p:txBody>
      </p:sp>
      <p:pic>
        <p:nvPicPr>
          <p:cNvPr id="7" name="Google Shape;67;p14">
            <a:extLst>
              <a:ext uri="{FF2B5EF4-FFF2-40B4-BE49-F238E27FC236}">
                <a16:creationId xmlns:a16="http://schemas.microsoft.com/office/drawing/2014/main" id="{1E76B6D8-2AF3-F77E-4E5B-6F19E0ED54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985" t="3657" r="18785" b="4438"/>
          <a:stretch/>
        </p:blipFill>
        <p:spPr>
          <a:xfrm>
            <a:off x="6895186" y="2177143"/>
            <a:ext cx="1677647" cy="252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14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93C3EC-BF28-DFCE-2E94-7F652A9E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465" y="906462"/>
            <a:ext cx="4235070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0FA574E-1220-59F9-0442-61DDED41E37E}"/>
              </a:ext>
            </a:extLst>
          </p:cNvPr>
          <p:cNvSpPr/>
          <p:nvPr/>
        </p:nvSpPr>
        <p:spPr>
          <a:xfrm>
            <a:off x="5127625" y="3879850"/>
            <a:ext cx="650875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7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670C6D-D510-B342-9B2E-5620FB4C2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DDB7D75-3DF4-321A-CE38-6138978B40FB}"/>
              </a:ext>
            </a:extLst>
          </p:cNvPr>
          <p:cNvSpPr/>
          <p:nvPr/>
        </p:nvSpPr>
        <p:spPr>
          <a:xfrm>
            <a:off x="2501900" y="906462"/>
            <a:ext cx="346075" cy="347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A37E73-AB25-72E2-CE76-5839B465FF64}"/>
              </a:ext>
            </a:extLst>
          </p:cNvPr>
          <p:cNvSpPr/>
          <p:nvPr/>
        </p:nvSpPr>
        <p:spPr>
          <a:xfrm>
            <a:off x="5774635" y="2922105"/>
            <a:ext cx="3210340" cy="1030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Al terminar la descargar se nos instala el siguiente programa que es el cliente de </a:t>
            </a:r>
            <a:r>
              <a:rPr lang="es-CO" dirty="0" err="1"/>
              <a:t>mariaDB</a:t>
            </a:r>
            <a:r>
              <a:rPr lang="es-CO" dirty="0"/>
              <a:t>, vamos a abrir esta aplicación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9408127-8D78-DCC4-44DE-F7B930E1A28F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192984" y="-264716"/>
            <a:ext cx="1841812" cy="45318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4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16CBE1-4854-8545-FAD2-088D8FB66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997" y="906462"/>
            <a:ext cx="4698006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0608FC1-569D-C893-2416-64AFF70FAD19}"/>
              </a:ext>
            </a:extLst>
          </p:cNvPr>
          <p:cNvSpPr/>
          <p:nvPr/>
        </p:nvSpPr>
        <p:spPr>
          <a:xfrm>
            <a:off x="2279650" y="3937000"/>
            <a:ext cx="520700" cy="2222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43B9133-D9B6-03B6-8F4B-45685B2CF09D}"/>
              </a:ext>
            </a:extLst>
          </p:cNvPr>
          <p:cNvSpPr/>
          <p:nvPr/>
        </p:nvSpPr>
        <p:spPr>
          <a:xfrm>
            <a:off x="5774635" y="2922105"/>
            <a:ext cx="3210340" cy="1030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conectarnos al servidor creando una nueva conexión</a:t>
            </a:r>
          </a:p>
        </p:txBody>
      </p:sp>
    </p:spTree>
    <p:extLst>
      <p:ext uri="{BB962C8B-B14F-4D97-AF65-F5344CB8AC3E}">
        <p14:creationId xmlns:p14="http://schemas.microsoft.com/office/powerpoint/2010/main" val="15662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54104387-BF66-6809-E87A-84FC5E11D3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239" t="4708" r="13128" b="5427"/>
          <a:stretch/>
        </p:blipFill>
        <p:spPr>
          <a:xfrm>
            <a:off x="5549129" y="1230495"/>
            <a:ext cx="3018403" cy="35769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F4AA74-C3A2-6C48-6E5B-45500B20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 del curso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436EB0-556D-2DC0-6EF0-E3FBC1082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Configuración del entorno de desarrollo </a:t>
            </a:r>
          </a:p>
          <a:p>
            <a:r>
              <a:rPr lang="es-ES" dirty="0"/>
              <a:t>Arquitectura de la aplicación </a:t>
            </a:r>
          </a:p>
          <a:p>
            <a:r>
              <a:rPr lang="es-ES" dirty="0"/>
              <a:t>Bootstrap </a:t>
            </a:r>
          </a:p>
          <a:p>
            <a:r>
              <a:rPr lang="es-ES" dirty="0"/>
              <a:t>JQuery </a:t>
            </a:r>
          </a:p>
          <a:p>
            <a:r>
              <a:rPr lang="es-ES" dirty="0" err="1"/>
              <a:t>Logeo</a:t>
            </a:r>
            <a:r>
              <a:rPr lang="es-ES" dirty="0"/>
              <a:t> de usuario </a:t>
            </a:r>
          </a:p>
          <a:p>
            <a:r>
              <a:rPr lang="es-ES" dirty="0"/>
              <a:t>Registro de usuarios </a:t>
            </a:r>
          </a:p>
          <a:p>
            <a:r>
              <a:rPr lang="es-ES" dirty="0"/>
              <a:t>Gestión de libros </a:t>
            </a:r>
          </a:p>
          <a:p>
            <a:r>
              <a:rPr lang="es-ES" dirty="0"/>
              <a:t>Perfil del usuario</a:t>
            </a:r>
          </a:p>
          <a:p>
            <a:r>
              <a:rPr lang="es-ES" dirty="0"/>
              <a:t>Despliegue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675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DC50B5-51B9-4595-6AD8-F00D417BA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1006" y="906462"/>
            <a:ext cx="4701988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BAEB653-FE89-1E4F-1C5F-52E302700D78}"/>
              </a:ext>
            </a:extLst>
          </p:cNvPr>
          <p:cNvSpPr/>
          <p:nvPr/>
        </p:nvSpPr>
        <p:spPr>
          <a:xfrm>
            <a:off x="326335" y="352424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1. Cambiamos el nombre a conexión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F3D0B2-86F9-A31F-A393-63928056D438}"/>
              </a:ext>
            </a:extLst>
          </p:cNvPr>
          <p:cNvSpPr/>
          <p:nvPr/>
        </p:nvSpPr>
        <p:spPr>
          <a:xfrm>
            <a:off x="2221006" y="1552575"/>
            <a:ext cx="1217519" cy="161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4EA84EB-93DD-8FF9-A4D1-C98A7313A34C}"/>
              </a:ext>
            </a:extLst>
          </p:cNvPr>
          <p:cNvCxnSpPr>
            <a:stCxn id="6" idx="0"/>
            <a:endCxn id="7" idx="2"/>
          </p:cNvCxnSpPr>
          <p:nvPr/>
        </p:nvCxnSpPr>
        <p:spPr>
          <a:xfrm rot="5400000" flipH="1" flipV="1">
            <a:off x="1429793" y="2124276"/>
            <a:ext cx="1809749" cy="9901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AE497F-6DA8-790F-E9BE-43A047CFF8E8}"/>
              </a:ext>
            </a:extLst>
          </p:cNvPr>
          <p:cNvSpPr/>
          <p:nvPr/>
        </p:nvSpPr>
        <p:spPr>
          <a:xfrm>
            <a:off x="6512615" y="838200"/>
            <a:ext cx="2305050" cy="61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2. Ingresamos nuestra contraseña 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586369-E900-9818-2603-052638989782}"/>
              </a:ext>
            </a:extLst>
          </p:cNvPr>
          <p:cNvSpPr/>
          <p:nvPr/>
        </p:nvSpPr>
        <p:spPr>
          <a:xfrm>
            <a:off x="5162549" y="2533649"/>
            <a:ext cx="1576389" cy="1611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5BECCC2C-00AD-F9AC-5878-7B8F4AC1B73B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6269780" y="1138289"/>
            <a:ext cx="1076324" cy="17143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847298-699B-EE10-7080-D6F3864A9FDC}"/>
              </a:ext>
            </a:extLst>
          </p:cNvPr>
          <p:cNvSpPr/>
          <p:nvPr/>
        </p:nvSpPr>
        <p:spPr>
          <a:xfrm>
            <a:off x="5143501" y="2694780"/>
            <a:ext cx="495300" cy="1722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179F2FC-7B99-95C1-CAFE-F928DD8F3BB8}"/>
              </a:ext>
            </a:extLst>
          </p:cNvPr>
          <p:cNvSpPr/>
          <p:nvPr/>
        </p:nvSpPr>
        <p:spPr>
          <a:xfrm>
            <a:off x="6717805" y="2933699"/>
            <a:ext cx="2305050" cy="61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3. Seleccionamos nuestro puerto </a:t>
            </a:r>
            <a:endParaRPr lang="es-ES" dirty="0"/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187615EB-DD57-445A-DD1B-291B90EB4027}"/>
              </a:ext>
            </a:extLst>
          </p:cNvPr>
          <p:cNvCxnSpPr>
            <a:stCxn id="15" idx="1"/>
            <a:endCxn id="14" idx="3"/>
          </p:cNvCxnSpPr>
          <p:nvPr/>
        </p:nvCxnSpPr>
        <p:spPr>
          <a:xfrm rot="10800000">
            <a:off x="5638801" y="2780902"/>
            <a:ext cx="1079004" cy="462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C8DE2E9-A92A-15A6-3263-E0FA3830FA17}"/>
              </a:ext>
            </a:extLst>
          </p:cNvPr>
          <p:cNvSpPr/>
          <p:nvPr/>
        </p:nvSpPr>
        <p:spPr>
          <a:xfrm>
            <a:off x="6228608" y="4322364"/>
            <a:ext cx="2305050" cy="61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4. Abrimos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D3DA3CE-CA1B-7D06-A2AD-F577D81FC1F7}"/>
              </a:ext>
            </a:extLst>
          </p:cNvPr>
          <p:cNvSpPr/>
          <p:nvPr/>
        </p:nvSpPr>
        <p:spPr>
          <a:xfrm>
            <a:off x="4699000" y="3987800"/>
            <a:ext cx="650875" cy="146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0C897C6-85E9-322E-7D57-CBB0DF7467A5}"/>
              </a:ext>
            </a:extLst>
          </p:cNvPr>
          <p:cNvCxnSpPr>
            <a:stCxn id="18" idx="0"/>
            <a:endCxn id="19" idx="3"/>
          </p:cNvCxnSpPr>
          <p:nvPr/>
        </p:nvCxnSpPr>
        <p:spPr>
          <a:xfrm rot="16200000" flipV="1">
            <a:off x="6234934" y="3176165"/>
            <a:ext cx="261141" cy="2031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25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6E33592-B6F8-7E20-0C86-E49823E8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397" y="906462"/>
            <a:ext cx="4713206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0DC4F9-C947-A3F6-FDE0-74DB929B2A8C}"/>
              </a:ext>
            </a:extLst>
          </p:cNvPr>
          <p:cNvSpPr/>
          <p:nvPr/>
        </p:nvSpPr>
        <p:spPr>
          <a:xfrm>
            <a:off x="4731544" y="2521744"/>
            <a:ext cx="447675" cy="147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380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2A79F4-274A-0427-C3EA-88E6D11DF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935751A-5C89-B8B4-6FF0-106C16782460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Con esto ya estaremos conectamos al servidor de bases de datos </a:t>
            </a:r>
          </a:p>
        </p:txBody>
      </p:sp>
    </p:spTree>
    <p:extLst>
      <p:ext uri="{BB962C8B-B14F-4D97-AF65-F5344CB8AC3E}">
        <p14:creationId xmlns:p14="http://schemas.microsoft.com/office/powerpoint/2010/main" val="6032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0;p14">
            <a:extLst>
              <a:ext uri="{FF2B5EF4-FFF2-40B4-BE49-F238E27FC236}">
                <a16:creationId xmlns:a16="http://schemas.microsoft.com/office/drawing/2014/main" id="{690F99B7-6D9D-56A9-02E2-EE079ECBEB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25" t="21175" r="7585" b="22083"/>
          <a:stretch/>
        </p:blipFill>
        <p:spPr>
          <a:xfrm>
            <a:off x="2874308" y="2293816"/>
            <a:ext cx="3395383" cy="22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20BD03-9746-925E-CB98-9F5FB12C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53" y="989548"/>
            <a:ext cx="5922092" cy="1452993"/>
          </a:xfrm>
        </p:spPr>
        <p:txBody>
          <a:bodyPr>
            <a:normAutofit/>
          </a:bodyPr>
          <a:lstStyle/>
          <a:p>
            <a:r>
              <a:rPr lang="es-CO" dirty="0"/>
              <a:t>Creación de la base de datos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900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577A4D-2CFA-9282-C2E3-8947B4149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C3E4723-C4B3-F991-D9E7-D32DE14BAB29}"/>
              </a:ext>
            </a:extLst>
          </p:cNvPr>
          <p:cNvSpPr/>
          <p:nvPr/>
        </p:nvSpPr>
        <p:spPr>
          <a:xfrm>
            <a:off x="3281363" y="1171575"/>
            <a:ext cx="395287" cy="171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8CE6ED-D4CF-C90A-2994-68B18CB3993E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ir a Consulta para empezar la creación 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0FA1E2C-11C7-DD57-3DC5-344D94195ADD}"/>
              </a:ext>
            </a:extLst>
          </p:cNvPr>
          <p:cNvCxnSpPr>
            <a:stCxn id="7" idx="0"/>
            <a:endCxn id="6" idx="3"/>
          </p:cNvCxnSpPr>
          <p:nvPr/>
        </p:nvCxnSpPr>
        <p:spPr>
          <a:xfrm rot="16200000" flipV="1">
            <a:off x="4253535" y="680416"/>
            <a:ext cx="2386219" cy="3539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26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A819EAC-180F-66B0-E688-4F24A0E9D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F38EBA3-8C4D-02F8-A229-16AC1B839F62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Empezaremos creando nuestra base de datos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1AF3B94-D5D6-3D79-4B73-E6D7DCE108F6}"/>
              </a:ext>
            </a:extLst>
          </p:cNvPr>
          <p:cNvSpPr/>
          <p:nvPr/>
        </p:nvSpPr>
        <p:spPr>
          <a:xfrm>
            <a:off x="2914650" y="1304924"/>
            <a:ext cx="2819400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7DC522C0-4223-B2A1-4BD0-C36E27FE6E36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375103" y="1801984"/>
            <a:ext cx="2200482" cy="14825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6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37D927-6BC7-D70A-C343-1D4310D7C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57FDAC0-2644-3B7B-1FCD-8528CA5508D9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 continuación crearemos nuestra tabla de películas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D19AF6-FF6E-01FB-7965-D69F6C153342}"/>
              </a:ext>
            </a:extLst>
          </p:cNvPr>
          <p:cNvSpPr/>
          <p:nvPr/>
        </p:nvSpPr>
        <p:spPr>
          <a:xfrm>
            <a:off x="2833688" y="1647825"/>
            <a:ext cx="2869717" cy="11144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C076126-93DC-9E9A-5C0D-43CA607E5CEB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740782" y="2167662"/>
            <a:ext cx="1438481" cy="1513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3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BAA3EA7-2368-AD4D-0CC1-4547DC64EFC7}"/>
              </a:ext>
            </a:extLst>
          </p:cNvPr>
          <p:cNvSpPr/>
          <p:nvPr/>
        </p:nvSpPr>
        <p:spPr>
          <a:xfrm>
            <a:off x="2871788" y="1443038"/>
            <a:ext cx="3000375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BA24172-495A-0AF3-EA83-C09EE9D6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47" y="766249"/>
            <a:ext cx="6839905" cy="314368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69662A7-933B-F675-8167-51CB3859F1D5}"/>
              </a:ext>
            </a:extLst>
          </p:cNvPr>
          <p:cNvSpPr/>
          <p:nvPr/>
        </p:nvSpPr>
        <p:spPr>
          <a:xfrm>
            <a:off x="5418825" y="410628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insertar una cantidad razonable de información a la tabla 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183C862-7C25-6E96-4E74-D5DEFEE1B53F}"/>
              </a:ext>
            </a:extLst>
          </p:cNvPr>
          <p:cNvCxnSpPr>
            <a:cxnSpLocks/>
            <a:stCxn id="7" idx="3"/>
            <a:endCxn id="11" idx="3"/>
          </p:cNvCxnSpPr>
          <p:nvPr/>
        </p:nvCxnSpPr>
        <p:spPr>
          <a:xfrm flipH="1" flipV="1">
            <a:off x="7991952" y="2338094"/>
            <a:ext cx="453338" cy="2124589"/>
          </a:xfrm>
          <a:prstGeom prst="bentConnector3">
            <a:avLst>
              <a:gd name="adj1" fmla="val -50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E97EF9-869A-3D7E-E195-A7241C35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33B36DA-6E2E-5028-B81F-49352F82ED30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Crearemos la tabla de usuarios 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AC30DA01-AB83-8055-D3B7-8CB73466C28F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559535" y="1986416"/>
            <a:ext cx="1496667" cy="1817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A0F55428-29E5-A49B-74B1-FC266B45B213}"/>
              </a:ext>
            </a:extLst>
          </p:cNvPr>
          <p:cNvSpPr/>
          <p:nvPr/>
        </p:nvSpPr>
        <p:spPr>
          <a:xfrm>
            <a:off x="2862470" y="1600200"/>
            <a:ext cx="2544417" cy="1202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480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E32042-9C82-76B4-96B4-A1682C9C6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80E8CB-427F-0193-918E-27B627775AC7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Crearemos la tabla de alquiler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8C2DCD-D5E9-0A8B-1B87-908D4D8F6D4F}"/>
              </a:ext>
            </a:extLst>
          </p:cNvPr>
          <p:cNvSpPr/>
          <p:nvPr/>
        </p:nvSpPr>
        <p:spPr>
          <a:xfrm>
            <a:off x="2824164" y="1881188"/>
            <a:ext cx="3695700" cy="852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46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D4B5B-E6D3-D42A-4406-6E2FF6B7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93" y="1030245"/>
            <a:ext cx="6588014" cy="1333724"/>
          </a:xfrm>
        </p:spPr>
        <p:txBody>
          <a:bodyPr>
            <a:normAutofit fontScale="90000"/>
          </a:bodyPr>
          <a:lstStyle/>
          <a:p>
            <a:r>
              <a:rPr lang="es-CO" dirty="0"/>
              <a:t>Configuración del entorno de desarrollo </a:t>
            </a:r>
            <a:endParaRPr lang="es-ES" dirty="0"/>
          </a:p>
        </p:txBody>
      </p:sp>
      <p:pic>
        <p:nvPicPr>
          <p:cNvPr id="4" name="Google Shape;70;p14">
            <a:extLst>
              <a:ext uri="{FF2B5EF4-FFF2-40B4-BE49-F238E27FC236}">
                <a16:creationId xmlns:a16="http://schemas.microsoft.com/office/drawing/2014/main" id="{7102BC34-B319-1E12-666D-68C36BD0CD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25" t="21175" r="7585" b="22083"/>
          <a:stretch/>
        </p:blipFill>
        <p:spPr>
          <a:xfrm>
            <a:off x="2655648" y="2363969"/>
            <a:ext cx="3832704" cy="2573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124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C71358-17A5-8B47-482B-EFA63694F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FBD192-432A-0A19-6D00-670147731C18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Importante no olvidar los “;” en créate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6D8C96A-51C7-F9E2-A6BC-256486E5020B}"/>
              </a:ext>
            </a:extLst>
          </p:cNvPr>
          <p:cNvSpPr/>
          <p:nvPr/>
        </p:nvSpPr>
        <p:spPr>
          <a:xfrm>
            <a:off x="5665305" y="1276350"/>
            <a:ext cx="144945" cy="223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9A28824-4249-95CC-806F-F0E4617B239F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385768" y="1812649"/>
            <a:ext cx="2255353" cy="1406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35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11765BB-BC2E-1181-AC42-F885E1A99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5497620-95D4-F7DF-A9D7-750624A2A797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ejecutar el </a:t>
            </a:r>
            <a:r>
              <a:rPr lang="es-CO" dirty="0" err="1"/>
              <a:t>sql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09030-E66A-81AC-57C2-EABD389AF4A0}"/>
              </a:ext>
            </a:extLst>
          </p:cNvPr>
          <p:cNvSpPr/>
          <p:nvPr/>
        </p:nvSpPr>
        <p:spPr>
          <a:xfrm>
            <a:off x="3645694" y="1090613"/>
            <a:ext cx="185737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F56FC80-F5CE-C33D-59F7-2D8E6C139331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4276157" y="703037"/>
            <a:ext cx="2495756" cy="3385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49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7FC876-19F4-8E66-1E5B-7274FFA95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E4E7FA0-6A13-4FD7-73C3-90DA359A851D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todo salió bien no debe salir ningún mensaje de error </a:t>
            </a:r>
          </a:p>
        </p:txBody>
      </p:sp>
    </p:spTree>
    <p:extLst>
      <p:ext uri="{BB962C8B-B14F-4D97-AF65-F5344CB8AC3E}">
        <p14:creationId xmlns:p14="http://schemas.microsoft.com/office/powerpoint/2010/main" val="3477484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0E3D89-C5AB-E264-4F70-46F1A317C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3CD447B-3B88-C958-AF0C-82946D972243}"/>
              </a:ext>
            </a:extLst>
          </p:cNvPr>
          <p:cNvSpPr/>
          <p:nvPr/>
        </p:nvSpPr>
        <p:spPr>
          <a:xfrm>
            <a:off x="2476500" y="3543300"/>
            <a:ext cx="1222375" cy="133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084563-50C8-D9BA-5EDE-9A64C5A143E6}"/>
              </a:ext>
            </a:extLst>
          </p:cNvPr>
          <p:cNvSpPr/>
          <p:nvPr/>
        </p:nvSpPr>
        <p:spPr>
          <a:xfrm>
            <a:off x="5713344" y="3609976"/>
            <a:ext cx="3026465" cy="133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Ahora con clic derecho en la parte de conexión recargaremos esta para que salga nuestra base de datos 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2CB41590-BBA1-0A56-6984-77DFA907CAF0}"/>
              </a:ext>
            </a:extLst>
          </p:cNvPr>
          <p:cNvCxnSpPr>
            <a:stCxn id="7" idx="1"/>
            <a:endCxn id="6" idx="3"/>
          </p:cNvCxnSpPr>
          <p:nvPr/>
        </p:nvCxnSpPr>
        <p:spPr>
          <a:xfrm rot="10800000">
            <a:off x="3698876" y="3609975"/>
            <a:ext cx="2014469" cy="6674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FFEEF9-046F-5977-D635-979511A006F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41783" y="1664804"/>
            <a:ext cx="974034" cy="47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FE32C13-216A-7916-4498-5EBC37688663}"/>
              </a:ext>
            </a:extLst>
          </p:cNvPr>
          <p:cNvSpPr/>
          <p:nvPr/>
        </p:nvSpPr>
        <p:spPr>
          <a:xfrm>
            <a:off x="323022" y="1406387"/>
            <a:ext cx="1018761" cy="51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Clic derecho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1011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E08CA71-843B-95E8-6C43-F04891020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D240544-105E-FF76-8867-4EE12DB1E9B3}"/>
              </a:ext>
            </a:extLst>
          </p:cNvPr>
          <p:cNvSpPr/>
          <p:nvPr/>
        </p:nvSpPr>
        <p:spPr>
          <a:xfrm>
            <a:off x="1623053" y="1460500"/>
            <a:ext cx="1177297" cy="393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FDB63A-85C9-F4E9-84D6-D6FAA2846DEC}"/>
              </a:ext>
            </a:extLst>
          </p:cNvPr>
          <p:cNvSpPr/>
          <p:nvPr/>
        </p:nvSpPr>
        <p:spPr>
          <a:xfrm>
            <a:off x="5703405" y="3643519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Ya podremos ver nuestra base de datos creada 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6B79803-BD83-38B0-1D9B-C8F03329AB0F}"/>
              </a:ext>
            </a:extLst>
          </p:cNvPr>
          <p:cNvCxnSpPr>
            <a:stCxn id="7" idx="0"/>
            <a:endCxn id="6" idx="3"/>
          </p:cNvCxnSpPr>
          <p:nvPr/>
        </p:nvCxnSpPr>
        <p:spPr>
          <a:xfrm rot="16200000" flipV="1">
            <a:off x="3996774" y="423655"/>
            <a:ext cx="2023441" cy="44162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4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54A1E4-C90C-E562-B475-B7C061E13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5C5DA04-350C-335C-B972-81A3D39EA55A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Haremos una pequeña consulta para verificar l</a:t>
            </a:r>
            <a:r>
              <a:rPr lang="es-CO" dirty="0"/>
              <a:t>os datos </a:t>
            </a:r>
            <a:r>
              <a:rPr lang="es-MX" dirty="0"/>
              <a:t>de nuestras películas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8073B8-5D64-7E7A-BA37-51A2EF034DB2}"/>
              </a:ext>
            </a:extLst>
          </p:cNvPr>
          <p:cNvSpPr/>
          <p:nvPr/>
        </p:nvSpPr>
        <p:spPr>
          <a:xfrm>
            <a:off x="2876550" y="1295400"/>
            <a:ext cx="1695450" cy="184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8ABEC29F-B5E4-6F85-A87C-34573E168C53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4459599" y="1499876"/>
            <a:ext cx="2849562" cy="2624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5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ED3452D7-D4F1-5283-1DA2-4BB5EA91DC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583" t="7690" r="12422" b="5893"/>
          <a:stretch/>
        </p:blipFill>
        <p:spPr>
          <a:xfrm>
            <a:off x="4842654" y="1308799"/>
            <a:ext cx="2396524" cy="2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2D4F10-989F-F252-6C1A-E2678F7C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93" y="1546403"/>
            <a:ext cx="3928032" cy="2050693"/>
          </a:xfrm>
        </p:spPr>
        <p:txBody>
          <a:bodyPr>
            <a:normAutofit/>
          </a:bodyPr>
          <a:lstStyle/>
          <a:p>
            <a:r>
              <a:rPr lang="es-CO" dirty="0"/>
              <a:t>Instalación de Apache </a:t>
            </a:r>
            <a:br>
              <a:rPr lang="es-CO" dirty="0"/>
            </a:br>
            <a:r>
              <a:rPr lang="es-CO" dirty="0" err="1"/>
              <a:t>Netbeans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878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7;p14">
            <a:extLst>
              <a:ext uri="{FF2B5EF4-FFF2-40B4-BE49-F238E27FC236}">
                <a16:creationId xmlns:a16="http://schemas.microsoft.com/office/drawing/2014/main" id="{55B8B0A2-F963-AD25-F135-4F6A380821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985" t="3657" r="18785" b="4438"/>
          <a:stretch/>
        </p:blipFill>
        <p:spPr>
          <a:xfrm>
            <a:off x="5258302" y="1088855"/>
            <a:ext cx="1969812" cy="29657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2D4F10-989F-F252-6C1A-E2678F7C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1619078"/>
            <a:ext cx="4260300" cy="1905343"/>
          </a:xfrm>
        </p:spPr>
        <p:txBody>
          <a:bodyPr>
            <a:normAutofit fontScale="90000"/>
          </a:bodyPr>
          <a:lstStyle/>
          <a:p>
            <a:r>
              <a:rPr lang="es-CO" dirty="0"/>
              <a:t>Configuración de </a:t>
            </a:r>
            <a:br>
              <a:rPr lang="es-CO" dirty="0"/>
            </a:br>
            <a:r>
              <a:rPr lang="es-ES" b="0" i="0" dirty="0">
                <a:effectLst/>
                <a:latin typeface="Roboto" panose="02000000000000000000" pitchFamily="2" charset="0"/>
              </a:rPr>
              <a:t>TOMCAT en nuestro IDE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551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F70F4C-2466-5865-B9D3-64E8627AB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5CFF4CD-FCC2-02BA-1264-F339FC94E088}"/>
              </a:ext>
            </a:extLst>
          </p:cNvPr>
          <p:cNvSpPr/>
          <p:nvPr/>
        </p:nvSpPr>
        <p:spPr>
          <a:xfrm>
            <a:off x="5683527" y="4038601"/>
            <a:ext cx="3069948" cy="911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Iremos a nuestro navegador de preferencia y buscaremos lo siguiente </a:t>
            </a:r>
            <a:r>
              <a:rPr lang="es-CO" dirty="0"/>
              <a:t> Apache </a:t>
            </a:r>
            <a:r>
              <a:rPr lang="es-CO" dirty="0" err="1"/>
              <a:t>tomcat</a:t>
            </a:r>
            <a:r>
              <a:rPr lang="es-MX" dirty="0"/>
              <a:t>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2E092FE-210E-659A-A964-5E71927D4706}"/>
              </a:ext>
            </a:extLst>
          </p:cNvPr>
          <p:cNvSpPr/>
          <p:nvPr/>
        </p:nvSpPr>
        <p:spPr>
          <a:xfrm>
            <a:off x="2295525" y="1971675"/>
            <a:ext cx="2800350" cy="4667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17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9306E0E-3690-3B8A-A72A-B25E0F885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CBB0CC1-68A4-FB2F-1E0A-68111A7DFA68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Para este proyecto recomendado </a:t>
            </a:r>
            <a:r>
              <a:rPr lang="es-CO" dirty="0"/>
              <a:t>Tomcat 9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3B62D1-A47D-2911-6A61-929E6BCF0EA2}"/>
              </a:ext>
            </a:extLst>
          </p:cNvPr>
          <p:cNvSpPr/>
          <p:nvPr/>
        </p:nvSpPr>
        <p:spPr>
          <a:xfrm>
            <a:off x="1666875" y="2571750"/>
            <a:ext cx="357188" cy="10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D144EEAA-03DC-C813-6527-B7A23D1A87C6}"/>
              </a:ext>
            </a:extLst>
          </p:cNvPr>
          <p:cNvCxnSpPr>
            <a:stCxn id="8" idx="0"/>
            <a:endCxn id="9" idx="3"/>
          </p:cNvCxnSpPr>
          <p:nvPr/>
        </p:nvCxnSpPr>
        <p:spPr>
          <a:xfrm rot="16200000" flipV="1">
            <a:off x="3803963" y="844239"/>
            <a:ext cx="1612899" cy="51726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6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iaDB, el software libre y el lucro cesante » Enrique Dans">
            <a:extLst>
              <a:ext uri="{FF2B5EF4-FFF2-40B4-BE49-F238E27FC236}">
                <a16:creationId xmlns:a16="http://schemas.microsoft.com/office/drawing/2014/main" id="{A2BC3F8E-A63C-6894-8D1E-4E6187E6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79754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09BE32-A00D-A816-060F-FF75BB71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4015"/>
            <a:ext cx="8520600" cy="942300"/>
          </a:xfrm>
        </p:spPr>
        <p:txBody>
          <a:bodyPr/>
          <a:lstStyle/>
          <a:p>
            <a:r>
              <a:rPr lang="es-CO" dirty="0"/>
              <a:t>Instalación de </a:t>
            </a:r>
            <a:r>
              <a:rPr lang="es-CO" dirty="0" err="1"/>
              <a:t>MariaDB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651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D91CB4-A95C-2DB3-BFE3-83943B86A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203EF4-54B8-CF3E-ABC0-818EF4311F01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Ahora descargaremos el zip 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8CEEB3-A4B8-134C-2193-A4C7ADCC2EDB}"/>
              </a:ext>
            </a:extLst>
          </p:cNvPr>
          <p:cNvSpPr/>
          <p:nvPr/>
        </p:nvSpPr>
        <p:spPr>
          <a:xfrm>
            <a:off x="2819401" y="2243136"/>
            <a:ext cx="1671638" cy="10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DB2A2996-D74F-CF99-5C32-B4C0B54AF432}"/>
              </a:ext>
            </a:extLst>
          </p:cNvPr>
          <p:cNvCxnSpPr>
            <a:stCxn id="6" idx="0"/>
            <a:endCxn id="8" idx="3"/>
          </p:cNvCxnSpPr>
          <p:nvPr/>
        </p:nvCxnSpPr>
        <p:spPr>
          <a:xfrm rot="16200000" flipV="1">
            <a:off x="4873144" y="1913420"/>
            <a:ext cx="1941513" cy="27057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128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67DB5C-650E-0289-3AE0-A216634B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B3050AC-DB8A-EA9D-CE88-0C16D744B21E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extraemos</a:t>
            </a:r>
            <a:r>
              <a:rPr lang="es-MX" dirty="0"/>
              <a:t> el rar que nos ha quedado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6A123B4-6724-17EA-4DB3-781C0C3FA04A}"/>
              </a:ext>
            </a:extLst>
          </p:cNvPr>
          <p:cNvSpPr/>
          <p:nvPr/>
        </p:nvSpPr>
        <p:spPr>
          <a:xfrm>
            <a:off x="5267325" y="1647825"/>
            <a:ext cx="1114425" cy="107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3DA30ACC-0CA6-DED7-A0B3-5E517E902B22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763731" y="2804008"/>
            <a:ext cx="2051049" cy="815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76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2C080BF-7EA3-9532-7A0F-F8D1820A1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E068C4A-7362-31CD-9FB6-A107B06314A6}"/>
              </a:ext>
            </a:extLst>
          </p:cNvPr>
          <p:cNvSpPr/>
          <p:nvPr/>
        </p:nvSpPr>
        <p:spPr>
          <a:xfrm>
            <a:off x="5514975" y="4124325"/>
            <a:ext cx="3195017" cy="82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Cortaremos la carpeta que nos ha dejado y nos dirigiremos a nuestro disco local c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F13B9FD-46E4-77FE-ADFE-08941CB410D1}"/>
              </a:ext>
            </a:extLst>
          </p:cNvPr>
          <p:cNvSpPr/>
          <p:nvPr/>
        </p:nvSpPr>
        <p:spPr>
          <a:xfrm>
            <a:off x="6381750" y="1695450"/>
            <a:ext cx="1057275" cy="1000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30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5A3F95-BD86-7F36-3B67-C494EE445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90D838-46F6-F17E-328F-23A1CC70083B}"/>
              </a:ext>
            </a:extLst>
          </p:cNvPr>
          <p:cNvSpPr/>
          <p:nvPr/>
        </p:nvSpPr>
        <p:spPr>
          <a:xfrm>
            <a:off x="5514975" y="4124325"/>
            <a:ext cx="3195017" cy="82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Como recomendación vamos a crear una carpeta llamada app servers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1615BB-ACD5-2A29-00DD-B250DB7594E1}"/>
              </a:ext>
            </a:extLst>
          </p:cNvPr>
          <p:cNvSpPr/>
          <p:nvPr/>
        </p:nvSpPr>
        <p:spPr>
          <a:xfrm>
            <a:off x="2100263" y="1781175"/>
            <a:ext cx="457200" cy="14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9AD4044-3C8E-4660-37CC-6C1B5FE351E3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3699118" y="710958"/>
            <a:ext cx="2271712" cy="4555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50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98DDC2E-E584-F740-921D-1ADCDF77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1BD6002-BA7C-FB1C-81C1-1EEAC5FEB8B5}"/>
              </a:ext>
            </a:extLst>
          </p:cNvPr>
          <p:cNvSpPr/>
          <p:nvPr/>
        </p:nvSpPr>
        <p:spPr>
          <a:xfrm>
            <a:off x="5514975" y="4124325"/>
            <a:ext cx="3195017" cy="82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Vamos a pegar nuestra carpeta cortada en esta ubicación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ECB5CF-0115-C532-58DE-2C95E08E38EF}"/>
              </a:ext>
            </a:extLst>
          </p:cNvPr>
          <p:cNvSpPr/>
          <p:nvPr/>
        </p:nvSpPr>
        <p:spPr>
          <a:xfrm>
            <a:off x="2097157" y="1639957"/>
            <a:ext cx="5347252" cy="2683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602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FE9775-2EAC-D829-C1FB-37031EE38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6E682F6-B3C6-03CC-6D3B-05D96A004863}"/>
              </a:ext>
            </a:extLst>
          </p:cNvPr>
          <p:cNvSpPr/>
          <p:nvPr/>
        </p:nvSpPr>
        <p:spPr>
          <a:xfrm>
            <a:off x="5514975" y="4124325"/>
            <a:ext cx="3195017" cy="82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Entraremos a la carpeta y luego dentro de ella entraremos a c</a:t>
            </a:r>
            <a:r>
              <a:rPr lang="es-CO" dirty="0" err="1"/>
              <a:t>onf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F12D316-43F1-228F-CEFD-DA953B9E5EBD}"/>
              </a:ext>
            </a:extLst>
          </p:cNvPr>
          <p:cNvSpPr/>
          <p:nvPr/>
        </p:nvSpPr>
        <p:spPr>
          <a:xfrm>
            <a:off x="2119313" y="1895475"/>
            <a:ext cx="2643187" cy="123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417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E710596-C7F6-D567-E01D-0E7D90A8E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5FDF5A-F021-5BF0-A7BB-24A24302AE72}"/>
              </a:ext>
            </a:extLst>
          </p:cNvPr>
          <p:cNvSpPr/>
          <p:nvPr/>
        </p:nvSpPr>
        <p:spPr>
          <a:xfrm>
            <a:off x="5514975" y="4124325"/>
            <a:ext cx="3195017" cy="82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Abriremos el archivo </a:t>
            </a:r>
            <a:r>
              <a:rPr lang="es-CO" dirty="0" err="1"/>
              <a:t>tomcat-users</a:t>
            </a:r>
            <a:r>
              <a:rPr lang="es-CO" dirty="0"/>
              <a:t> con </a:t>
            </a:r>
            <a:r>
              <a:rPr lang="es-MX" dirty="0"/>
              <a:t>bloc de notas </a:t>
            </a:r>
            <a:endParaRPr lang="es-CO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CBE7C-B002-B021-7D4B-23934DA2D335}"/>
              </a:ext>
            </a:extLst>
          </p:cNvPr>
          <p:cNvCxnSpPr/>
          <p:nvPr/>
        </p:nvCxnSpPr>
        <p:spPr>
          <a:xfrm>
            <a:off x="2133600" y="2262188"/>
            <a:ext cx="166688" cy="19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6048AF8-ABC4-CD47-7435-79927841DFEE}"/>
              </a:ext>
            </a:extLst>
          </p:cNvPr>
          <p:cNvCxnSpPr/>
          <p:nvPr/>
        </p:nvCxnSpPr>
        <p:spPr>
          <a:xfrm flipH="1">
            <a:off x="3824288" y="2762250"/>
            <a:ext cx="657225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F87D258-1700-14C0-E46C-DEF7CE117A8E}"/>
              </a:ext>
            </a:extLst>
          </p:cNvPr>
          <p:cNvCxnSpPr/>
          <p:nvPr/>
        </p:nvCxnSpPr>
        <p:spPr>
          <a:xfrm flipH="1">
            <a:off x="5514975" y="2967038"/>
            <a:ext cx="919163" cy="5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25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CFFBE6-54A4-FE80-9693-E454D0D42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4DCB93-F232-4B4E-34B4-D47A35B5721E}"/>
              </a:ext>
            </a:extLst>
          </p:cNvPr>
          <p:cNvSpPr/>
          <p:nvPr/>
        </p:nvSpPr>
        <p:spPr>
          <a:xfrm>
            <a:off x="5514975" y="3879849"/>
            <a:ext cx="3195017" cy="106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Dentro del bloc de notas iremos a la parte inferior y escribimos el siguiente código. Al terminar guardamos y cerramos el bloc de notas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40FD40F-5833-6C5A-4334-55C1B1F850D7}"/>
              </a:ext>
            </a:extLst>
          </p:cNvPr>
          <p:cNvSpPr/>
          <p:nvPr/>
        </p:nvSpPr>
        <p:spPr>
          <a:xfrm>
            <a:off x="1660525" y="3879850"/>
            <a:ext cx="2911475" cy="123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118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6D9C00-204A-94ED-2BCF-B9A742F9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3DED9D5-0141-FC27-FCF6-552DA48B052E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Abriremos nuestro IDE </a:t>
            </a:r>
          </a:p>
        </p:txBody>
      </p:sp>
    </p:spTree>
    <p:extLst>
      <p:ext uri="{BB962C8B-B14F-4D97-AF65-F5344CB8AC3E}">
        <p14:creationId xmlns:p14="http://schemas.microsoft.com/office/powerpoint/2010/main" val="2463901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052121-D4C0-26B2-8C00-038C84808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E65D74E-871C-ED8A-C008-B365286F3B5E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ir a </a:t>
            </a:r>
            <a:r>
              <a:rPr lang="es-CO" dirty="0" err="1"/>
              <a:t>Window</a:t>
            </a:r>
            <a:r>
              <a:rPr lang="es-CO" dirty="0"/>
              <a:t> y luego a servicios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CEDA39-93E1-E62B-14E6-F45FBD938DFB}"/>
              </a:ext>
            </a:extLst>
          </p:cNvPr>
          <p:cNvSpPr/>
          <p:nvPr/>
        </p:nvSpPr>
        <p:spPr>
          <a:xfrm>
            <a:off x="3657600" y="1362075"/>
            <a:ext cx="1262063" cy="12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39FC62-399D-194B-4129-A4AADEE7DBFF}"/>
              </a:ext>
            </a:extLst>
          </p:cNvPr>
          <p:cNvSpPr/>
          <p:nvPr/>
        </p:nvSpPr>
        <p:spPr>
          <a:xfrm>
            <a:off x="3657600" y="971550"/>
            <a:ext cx="290513" cy="12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DBD21535-31C4-ABB1-6E84-D52C7FA69D17}"/>
              </a:ext>
            </a:extLst>
          </p:cNvPr>
          <p:cNvCxnSpPr>
            <a:endCxn id="7" idx="3"/>
          </p:cNvCxnSpPr>
          <p:nvPr/>
        </p:nvCxnSpPr>
        <p:spPr>
          <a:xfrm rot="16200000" flipV="1">
            <a:off x="4645423" y="1700609"/>
            <a:ext cx="2810668" cy="2262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7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EBC643-4C41-533C-2E6A-828509D1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4C976F-0C69-83E7-24AF-A34D7D3E1BE1}"/>
              </a:ext>
            </a:extLst>
          </p:cNvPr>
          <p:cNvSpPr/>
          <p:nvPr/>
        </p:nvSpPr>
        <p:spPr>
          <a:xfrm>
            <a:off x="2335696" y="2057400"/>
            <a:ext cx="1520687" cy="188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378EB36-4F7F-F761-5470-74A13D9E26FA}"/>
              </a:ext>
            </a:extLst>
          </p:cNvPr>
          <p:cNvSpPr/>
          <p:nvPr/>
        </p:nvSpPr>
        <p:spPr>
          <a:xfrm>
            <a:off x="5416826" y="3998498"/>
            <a:ext cx="3250096" cy="894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En nuestro buscador de preferencias vamos a buscar </a:t>
            </a:r>
            <a:r>
              <a:rPr lang="es-CO" dirty="0" err="1"/>
              <a:t>mariadb</a:t>
            </a:r>
            <a:r>
              <a:rPr lang="es-CO" dirty="0"/>
              <a:t> y entraremos al siguiente enlace </a:t>
            </a:r>
            <a:endParaRPr lang="es-ES" dirty="0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F0763B9-7F92-6A4A-303B-AEC745061A4F}"/>
              </a:ext>
            </a:extLst>
          </p:cNvPr>
          <p:cNvCxnSpPr>
            <a:stCxn id="7" idx="0"/>
            <a:endCxn id="6" idx="3"/>
          </p:cNvCxnSpPr>
          <p:nvPr/>
        </p:nvCxnSpPr>
        <p:spPr>
          <a:xfrm rot="16200000" flipV="1">
            <a:off x="4525791" y="1482414"/>
            <a:ext cx="1846676" cy="3185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10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3E75A91-EAA1-1609-E6F2-D42BF44D2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00DBBDA-4746-52A4-19EF-2651F21CE940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Vamos a ir a Servers y con clic derecho vamos a añadir otro servidor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ABA99F9-D5E8-0355-B9D1-A7E0842BB03A}"/>
              </a:ext>
            </a:extLst>
          </p:cNvPr>
          <p:cNvSpPr/>
          <p:nvPr/>
        </p:nvSpPr>
        <p:spPr>
          <a:xfrm>
            <a:off x="1974850" y="1530350"/>
            <a:ext cx="577850" cy="171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3FF141B7-5BD5-75D5-31BA-4126FDFF3CAE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3564249" y="604526"/>
            <a:ext cx="2620962" cy="46440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427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5DE2F0-4EB3-7197-C4E4-428E261A5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1D2ECA7-39B6-EDA0-963A-AD0733741C83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Seleccionaremos Tomcat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5EB3A1-1793-6DD3-93BD-0737436400A8}"/>
              </a:ext>
            </a:extLst>
          </p:cNvPr>
          <p:cNvSpPr/>
          <p:nvPr/>
        </p:nvSpPr>
        <p:spPr>
          <a:xfrm>
            <a:off x="4264025" y="1939925"/>
            <a:ext cx="1657350" cy="10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F9999C-F0CC-0035-7F3F-622103A02E7E}"/>
              </a:ext>
            </a:extLst>
          </p:cNvPr>
          <p:cNvSpPr/>
          <p:nvPr/>
        </p:nvSpPr>
        <p:spPr>
          <a:xfrm>
            <a:off x="4649518" y="3371850"/>
            <a:ext cx="296338" cy="10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C02EBED2-B93F-C24D-A062-0BCD63B22458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436706" y="2476982"/>
            <a:ext cx="2244724" cy="1275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81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116CEB-6FC9-6146-6217-FFC146054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49B1CE2-3CB3-5705-AD24-D9C06FC7E519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Buscaremos la ubicación donde hemos almacenado nuestro servidor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DBCF771-9292-A2E3-78C6-F77FB6BEE16B}"/>
              </a:ext>
            </a:extLst>
          </p:cNvPr>
          <p:cNvSpPr/>
          <p:nvPr/>
        </p:nvSpPr>
        <p:spPr>
          <a:xfrm>
            <a:off x="6019800" y="1990725"/>
            <a:ext cx="377825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376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328AC2-996C-C91D-51DE-BFABA3ED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F5A37FB-7093-DE8B-EB50-E2386B0907F2}"/>
              </a:ext>
            </a:extLst>
          </p:cNvPr>
          <p:cNvSpPr/>
          <p:nvPr/>
        </p:nvSpPr>
        <p:spPr>
          <a:xfrm>
            <a:off x="4222750" y="2222500"/>
            <a:ext cx="698500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46CCBD3-32EC-4B12-319B-FE179A00A155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Seleccionamos la carpeta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815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C16957-7BF7-2B35-25A9-FA197831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CB2182-E572-71B8-04A6-A3F19DC98519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Como usuario y contraseña </a:t>
            </a:r>
            <a:r>
              <a:rPr lang="es-CO" dirty="0"/>
              <a:t>pondremos </a:t>
            </a:r>
            <a:r>
              <a:rPr lang="es-CO" dirty="0" err="1"/>
              <a:t>admin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302143-B4E3-E3ED-697C-6B449E4C57E3}"/>
              </a:ext>
            </a:extLst>
          </p:cNvPr>
          <p:cNvSpPr/>
          <p:nvPr/>
        </p:nvSpPr>
        <p:spPr>
          <a:xfrm>
            <a:off x="4057650" y="2505075"/>
            <a:ext cx="1228725" cy="361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75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AD38B-6100-F69F-BD30-6C915DA6F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9D788E-794E-CECA-10F5-0C5516969E29}"/>
              </a:ext>
            </a:extLst>
          </p:cNvPr>
          <p:cNvSpPr/>
          <p:nvPr/>
        </p:nvSpPr>
        <p:spPr>
          <a:xfrm>
            <a:off x="2552700" y="2762250"/>
            <a:ext cx="771525" cy="171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131352-0A0A-EC84-5A6F-A576CC6F733D}"/>
              </a:ext>
            </a:extLst>
          </p:cNvPr>
          <p:cNvCxnSpPr/>
          <p:nvPr/>
        </p:nvCxnSpPr>
        <p:spPr>
          <a:xfrm flipH="1">
            <a:off x="2552700" y="1433513"/>
            <a:ext cx="128588" cy="16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7505A5DC-CE26-4C1F-0780-1CDCAB18F84D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continuación entraremos a propiedades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2140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0FA7533-119B-AD90-CB8A-E070D5C6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A3EFC-507A-F5F4-42D3-C4F8E7AF0F89}"/>
              </a:ext>
            </a:extLst>
          </p:cNvPr>
          <p:cNvSpPr/>
          <p:nvPr/>
        </p:nvSpPr>
        <p:spPr>
          <a:xfrm>
            <a:off x="5683527" y="3154681"/>
            <a:ext cx="3026465" cy="1795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Propiedades puedes cambiar el puerto que usa </a:t>
            </a:r>
            <a:r>
              <a:rPr lang="es-MX" dirty="0" err="1"/>
              <a:t>tomcat</a:t>
            </a:r>
            <a:r>
              <a:rPr lang="es-MX" dirty="0"/>
              <a:t> en mi caso cambiaré ya que el puerto predefinido lo tengo ocupado, Sólo con modificar el que está marcado en rojo es suficiente  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0EBEDF-3B16-CF1E-A1DC-6FBBE9D244CA}"/>
              </a:ext>
            </a:extLst>
          </p:cNvPr>
          <p:cNvSpPr/>
          <p:nvPr/>
        </p:nvSpPr>
        <p:spPr>
          <a:xfrm>
            <a:off x="4398169" y="2747963"/>
            <a:ext cx="373856" cy="133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765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223779-C524-0C53-07B1-B8A919FC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C0DF250-BD64-E61C-869A-98AFEE98D927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Ya podemos iniciar nuestro servidor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37371-C571-9C15-2FDD-E49852166451}"/>
              </a:ext>
            </a:extLst>
          </p:cNvPr>
          <p:cNvSpPr/>
          <p:nvPr/>
        </p:nvSpPr>
        <p:spPr>
          <a:xfrm>
            <a:off x="2547938" y="1619250"/>
            <a:ext cx="723900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945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81778EB-9234-7485-E671-4FF2E9945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DF18C9D-0A62-0CAD-9918-05696AE0F69F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 iniciar nos pedirá nuestro usuario y clave </a:t>
            </a:r>
            <a:r>
              <a:rPr lang="es-CO" dirty="0"/>
              <a:t>que es </a:t>
            </a:r>
            <a:r>
              <a:rPr lang="es-CO" dirty="0" err="1"/>
              <a:t>admin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8459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E2061D6-EE56-76B2-5793-553C14656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4BDD26A-7B8F-818B-D2BE-7BA908E8ACD6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y el servidor estará listo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610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AA10A6-A9D0-2F84-05CE-F62D9926D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1D5FE4E-6DE3-F7F5-4FA5-0E2C530D6153}"/>
              </a:ext>
            </a:extLst>
          </p:cNvPr>
          <p:cNvSpPr/>
          <p:nvPr/>
        </p:nvSpPr>
        <p:spPr>
          <a:xfrm>
            <a:off x="5416826" y="3998498"/>
            <a:ext cx="3250096" cy="894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Seleccionaremos descargar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039052-D3D0-968D-C167-E3473AAB2F25}"/>
              </a:ext>
            </a:extLst>
          </p:cNvPr>
          <p:cNvSpPr/>
          <p:nvPr/>
        </p:nvSpPr>
        <p:spPr>
          <a:xfrm>
            <a:off x="3607904" y="2256182"/>
            <a:ext cx="874644" cy="3255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0C6CC6D-2D18-1A5F-78B7-21344A495CE6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4972430" y="1929054"/>
            <a:ext cx="1579562" cy="2559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16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382F7DA-F73F-4E4D-20A2-DA425A228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B31B5DF-3565-09C5-6A87-09C629A98CA1}"/>
              </a:ext>
            </a:extLst>
          </p:cNvPr>
          <p:cNvSpPr/>
          <p:nvPr/>
        </p:nvSpPr>
        <p:spPr>
          <a:xfrm>
            <a:off x="5683527" y="3836505"/>
            <a:ext cx="3072847" cy="1113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Para la verificación final iremos al localhost</a:t>
            </a:r>
            <a:r>
              <a:rPr lang="es-CO" dirty="0"/>
              <a:t>:8084(o el puerto que estén usando 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7F0F57-96B8-89A4-7729-B809FDFB3AF9}"/>
              </a:ext>
            </a:extLst>
          </p:cNvPr>
          <p:cNvSpPr/>
          <p:nvPr/>
        </p:nvSpPr>
        <p:spPr>
          <a:xfrm>
            <a:off x="2705100" y="1035050"/>
            <a:ext cx="3714750" cy="133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123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0;p14">
            <a:extLst>
              <a:ext uri="{FF2B5EF4-FFF2-40B4-BE49-F238E27FC236}">
                <a16:creationId xmlns:a16="http://schemas.microsoft.com/office/drawing/2014/main" id="{393CBCF2-C441-019F-1FB6-297EE2C261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25" t="21175" r="7585" b="22083"/>
          <a:stretch/>
        </p:blipFill>
        <p:spPr>
          <a:xfrm>
            <a:off x="3197537" y="2743201"/>
            <a:ext cx="2748925" cy="1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DDD70B-69E0-67BD-AB64-7FC9DFCE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87" y="840874"/>
            <a:ext cx="5304624" cy="1559425"/>
          </a:xfrm>
        </p:spPr>
        <p:txBody>
          <a:bodyPr>
            <a:normAutofit/>
          </a:bodyPr>
          <a:lstStyle/>
          <a:p>
            <a:r>
              <a:rPr lang="es-ES" dirty="0"/>
              <a:t>Estructura y ejecución de un proyecto web</a:t>
            </a:r>
          </a:p>
        </p:txBody>
      </p:sp>
    </p:spTree>
    <p:extLst>
      <p:ext uri="{BB962C8B-B14F-4D97-AF65-F5344CB8AC3E}">
        <p14:creationId xmlns:p14="http://schemas.microsoft.com/office/powerpoint/2010/main" val="2209289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DD24B0-13D3-5E8F-6C84-9C3056183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B7133E-616C-C6D4-B85A-302459AE3E0F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Vamos a crear un nuevo proyecto el cual será </a:t>
            </a:r>
            <a:r>
              <a:rPr lang="es-CO" dirty="0"/>
              <a:t>Web </a:t>
            </a:r>
            <a:r>
              <a:rPr lang="es-CO" dirty="0" err="1"/>
              <a:t>Application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7F97A2-220E-160C-5471-49522CB9B709}"/>
              </a:ext>
            </a:extLst>
          </p:cNvPr>
          <p:cNvSpPr/>
          <p:nvPr/>
        </p:nvSpPr>
        <p:spPr>
          <a:xfrm>
            <a:off x="4846320" y="2126456"/>
            <a:ext cx="1234440" cy="985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D5CEF2F6-D40D-0157-EEF8-7372B253FF23}"/>
              </a:ext>
            </a:extLst>
          </p:cNvPr>
          <p:cNvCxnSpPr>
            <a:stCxn id="6" idx="0"/>
            <a:endCxn id="7" idx="3"/>
          </p:cNvCxnSpPr>
          <p:nvPr/>
        </p:nvCxnSpPr>
        <p:spPr>
          <a:xfrm rot="16200000" flipV="1">
            <a:off x="5608116" y="2648393"/>
            <a:ext cx="2061289" cy="1116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91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F21B40-660B-BFA2-1279-6A55CF2B6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560" y="906462"/>
            <a:ext cx="4746877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2F0577F-83B8-6A73-BE1E-8110214804F3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seleccionamos el nombre del proyecto y las</a:t>
            </a:r>
            <a:r>
              <a:rPr lang="es-CO" dirty="0"/>
              <a:t> </a:t>
            </a:r>
            <a:r>
              <a:rPr lang="es-CO" dirty="0" err="1"/>
              <a:t>demas</a:t>
            </a:r>
            <a:r>
              <a:rPr lang="es-MX" dirty="0"/>
              <a:t> opciones las dejamos de la siguiente manera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F965E42-E58C-EB7D-DA7E-4154ECEC62B1}"/>
              </a:ext>
            </a:extLst>
          </p:cNvPr>
          <p:cNvSpPr/>
          <p:nvPr/>
        </p:nvSpPr>
        <p:spPr>
          <a:xfrm>
            <a:off x="3505200" y="1188555"/>
            <a:ext cx="3371850" cy="17136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26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4A052BB-500C-06F4-946A-291A01AD7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800" y="906462"/>
            <a:ext cx="4752399" cy="3330575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DF4EDD2-1B44-7C27-1259-EE0AE1AF678A}"/>
              </a:ext>
            </a:extLst>
          </p:cNvPr>
          <p:cNvSpPr/>
          <p:nvPr/>
        </p:nvSpPr>
        <p:spPr>
          <a:xfrm>
            <a:off x="3567113" y="1338263"/>
            <a:ext cx="283845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859E45-CE5C-D83B-8D1C-C8228AC34982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Seleccionamos como servidor nuestro apache </a:t>
            </a:r>
            <a:r>
              <a:rPr lang="es-MX" dirty="0" err="1"/>
              <a:t>tomcat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71254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216FD5-8044-B94F-0286-D1551826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C43AFD-6969-BD4C-EDE4-5449BB963560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Ya tenemos claro nuestro proyecto esto puede tardar unos minutos en generar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41FC7E5-8F96-D8C3-D065-A99A34F40F35}"/>
              </a:ext>
            </a:extLst>
          </p:cNvPr>
          <p:cNvSpPr/>
          <p:nvPr/>
        </p:nvSpPr>
        <p:spPr>
          <a:xfrm>
            <a:off x="1719263" y="1338263"/>
            <a:ext cx="1285875" cy="6429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270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DE2DBF-C045-8D62-3368-C1609B531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610F09B-6A08-E59B-11B7-0398514F2295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Vamos a abrir el archivo índex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1D810B-F53F-570E-307C-0B5E3B6EAAD4}"/>
              </a:ext>
            </a:extLst>
          </p:cNvPr>
          <p:cNvSpPr/>
          <p:nvPr/>
        </p:nvSpPr>
        <p:spPr>
          <a:xfrm>
            <a:off x="1924050" y="1533525"/>
            <a:ext cx="495300" cy="123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110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E98724-41A3-28B2-24A4-665F47AE1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20FF38-B259-2211-552E-E99A7D1CB786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Pondremos el siguiente mensaje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4B4E6C0-AA2D-6FED-09E4-3D550518889F}"/>
              </a:ext>
            </a:extLst>
          </p:cNvPr>
          <p:cNvSpPr/>
          <p:nvPr/>
        </p:nvSpPr>
        <p:spPr>
          <a:xfrm>
            <a:off x="3695700" y="2217420"/>
            <a:ext cx="1653540" cy="137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973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2A4649-A938-829C-D02D-69A538049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C4F738D-6B70-F985-CF9F-97986F49769B}"/>
              </a:ext>
            </a:extLst>
          </p:cNvPr>
          <p:cNvSpPr/>
          <p:nvPr/>
        </p:nvSpPr>
        <p:spPr>
          <a:xfrm>
            <a:off x="6248400" y="3495675"/>
            <a:ext cx="2461592" cy="145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Opcional:</a:t>
            </a:r>
          </a:p>
          <a:p>
            <a:pPr algn="ctr"/>
            <a:r>
              <a:rPr lang="es-MX" dirty="0"/>
              <a:t>desde las opciones de nuestro proyecto podremos cambiar el navegador que usa al ejecutarse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3F7861-5C16-8C59-6F36-E015F8236A9B}"/>
              </a:ext>
            </a:extLst>
          </p:cNvPr>
          <p:cNvSpPr/>
          <p:nvPr/>
        </p:nvSpPr>
        <p:spPr>
          <a:xfrm>
            <a:off x="4572000" y="2233613"/>
            <a:ext cx="1943100" cy="147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895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29A679-820A-54F4-A93F-8AF96464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815BD88-270B-0253-2640-F06A66A8D67E}"/>
              </a:ext>
            </a:extLst>
          </p:cNvPr>
          <p:cNvSpPr/>
          <p:nvPr/>
        </p:nvSpPr>
        <p:spPr>
          <a:xfrm>
            <a:off x="5683527" y="4237037"/>
            <a:ext cx="3026465" cy="7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Ejecutamos nuestro proyecto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7E0BA6A-F9F7-A326-D3A4-CD63386C597F}"/>
              </a:ext>
            </a:extLst>
          </p:cNvPr>
          <p:cNvSpPr/>
          <p:nvPr/>
        </p:nvSpPr>
        <p:spPr>
          <a:xfrm>
            <a:off x="2266950" y="1843088"/>
            <a:ext cx="1038225" cy="133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93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4E44F6-F375-0833-8B84-D456F38F5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5A6B94-199F-1EE8-4154-171E02C77B90}"/>
              </a:ext>
            </a:extLst>
          </p:cNvPr>
          <p:cNvSpPr/>
          <p:nvPr/>
        </p:nvSpPr>
        <p:spPr>
          <a:xfrm>
            <a:off x="6480312" y="899008"/>
            <a:ext cx="2524539" cy="167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Seleccionamos la versión recomendada(RC), seleccionamos nuestro sistema operativo y por ultimo descargaremos   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D0CE940-E7E2-7517-E23A-02EE261C8F83}"/>
              </a:ext>
            </a:extLst>
          </p:cNvPr>
          <p:cNvSpPr/>
          <p:nvPr/>
        </p:nvSpPr>
        <p:spPr>
          <a:xfrm>
            <a:off x="3309730" y="2097157"/>
            <a:ext cx="3011557" cy="17691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7B6137C2-6D8E-6299-6ACF-CA72D115002E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6826940" y="2066097"/>
            <a:ext cx="409991" cy="1421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986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ED2884C-E3E5-F4DC-B065-18A300C9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838200"/>
            <a:ext cx="5897893" cy="3330575"/>
          </a:xfrm>
        </p:spPr>
      </p:pic>
    </p:spTree>
    <p:extLst>
      <p:ext uri="{BB962C8B-B14F-4D97-AF65-F5344CB8AC3E}">
        <p14:creationId xmlns:p14="http://schemas.microsoft.com/office/powerpoint/2010/main" val="4234078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A57EB0B-1868-7306-873B-9A827EBD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4AB3F6-5D4B-37E0-DF8D-E006CD196E91}"/>
              </a:ext>
            </a:extLst>
          </p:cNvPr>
          <p:cNvSpPr/>
          <p:nvPr/>
        </p:nvSpPr>
        <p:spPr>
          <a:xfrm>
            <a:off x="3933825" y="3924300"/>
            <a:ext cx="4776167" cy="1025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 algunos casos automáticamente el navegador al ejecutar el proyecto si no es el caso </a:t>
            </a:r>
            <a:r>
              <a:rPr lang="es-CO" dirty="0"/>
              <a:t>al final de localhost/(puesto que san)/(nombre de aplicación)</a:t>
            </a:r>
          </a:p>
        </p:txBody>
      </p:sp>
    </p:spTree>
    <p:extLst>
      <p:ext uri="{BB962C8B-B14F-4D97-AF65-F5344CB8AC3E}">
        <p14:creationId xmlns:p14="http://schemas.microsoft.com/office/powerpoint/2010/main" val="1057773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1B53081E-FC58-5E55-AD36-1B55B20C4F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6448" y="1100548"/>
            <a:ext cx="3382723" cy="39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FFEA32-8B5D-E7C4-3E40-7F59F8A0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9" y="713738"/>
            <a:ext cx="4838727" cy="2079158"/>
          </a:xfrm>
        </p:spPr>
        <p:txBody>
          <a:bodyPr>
            <a:normAutofit/>
          </a:bodyPr>
          <a:lstStyle/>
          <a:p>
            <a:r>
              <a:rPr lang="es-CO" dirty="0"/>
              <a:t>Estamos en Break volveremos en:</a:t>
            </a:r>
            <a:br>
              <a:rPr lang="es-CO" dirty="0"/>
            </a:br>
            <a:r>
              <a:rPr lang="es-CO" dirty="0"/>
              <a:t>(date)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86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DA209C-EF1D-901C-14C9-4AC753CE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F7D7074-C639-D87B-20BC-49AF05BAB48E}"/>
              </a:ext>
            </a:extLst>
          </p:cNvPr>
          <p:cNvSpPr/>
          <p:nvPr/>
        </p:nvSpPr>
        <p:spPr>
          <a:xfrm>
            <a:off x="5591176" y="3362325"/>
            <a:ext cx="2982490" cy="127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Al terminar la instalación nos dejara un ejercitable el cual abriremos(Recomendación ejecutarlo como administrador 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8A590E5-6297-53CB-5B40-B9C069CD962B}"/>
              </a:ext>
            </a:extLst>
          </p:cNvPr>
          <p:cNvSpPr/>
          <p:nvPr/>
        </p:nvSpPr>
        <p:spPr>
          <a:xfrm>
            <a:off x="3162300" y="1685925"/>
            <a:ext cx="1009650" cy="1019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A5F268F-36D3-0A89-4D23-37DB072F81F5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37429" y="1317333"/>
            <a:ext cx="1179515" cy="2910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0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9DB7D3-2014-3EB7-EE31-F3824DEE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053" y="906462"/>
            <a:ext cx="5897893" cy="333057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91F296-07DE-FDE3-8ACF-9CB4462E860A}"/>
              </a:ext>
            </a:extLst>
          </p:cNvPr>
          <p:cNvSpPr/>
          <p:nvPr/>
        </p:nvSpPr>
        <p:spPr>
          <a:xfrm>
            <a:off x="4850606" y="3233738"/>
            <a:ext cx="338138" cy="109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26023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38416A81BBB4EB9B5BE06375ABF23" ma:contentTypeVersion="10" ma:contentTypeDescription="Create a new document." ma:contentTypeScope="" ma:versionID="f1059f01e789717dd228fdda4348bbf3">
  <xsd:schema xmlns:xsd="http://www.w3.org/2001/XMLSchema" xmlns:xs="http://www.w3.org/2001/XMLSchema" xmlns:p="http://schemas.microsoft.com/office/2006/metadata/properties" xmlns:ns2="2d8c9014-84e7-4fd2-8211-883f8095580e" targetNamespace="http://schemas.microsoft.com/office/2006/metadata/properties" ma:root="true" ma:fieldsID="e4a563238d59c30c47e6c192d28e5e3e" ns2:_="">
    <xsd:import namespace="2d8c9014-84e7-4fd2-8211-883f809558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c9014-84e7-4fd2-8211-883f80955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962D45-4B9F-4D35-BD17-D93ECEB532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104C-DCD7-4B59-B6B6-7A12FCF74F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7683DB0-5489-4496-BD94-662328D0AD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8c9014-84e7-4fd2-8211-883f80955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682</Words>
  <Application>Microsoft Office PowerPoint</Application>
  <PresentationFormat>Presentación en pantalla (16:9)</PresentationFormat>
  <Paragraphs>85</Paragraphs>
  <Slides>72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5" baseType="lpstr">
      <vt:lpstr>Roboto</vt:lpstr>
      <vt:lpstr>Arial</vt:lpstr>
      <vt:lpstr>Simple Light</vt:lpstr>
      <vt:lpstr>Introducción </vt:lpstr>
      <vt:lpstr>Contenido del curso</vt:lpstr>
      <vt:lpstr>Configuración del entorno de desarrollo </vt:lpstr>
      <vt:lpstr>Instalación de MariaDB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Creación de la base de datos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Instalación de Apache  Netbeans</vt:lpstr>
      <vt:lpstr>Configuración de  TOMCAT en nuestro IDE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y ejecución de un proyecto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Estamos en Break volveremos en: (date)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</dc:title>
  <cp:lastModifiedBy>Johan Manuel Gordillo Mesa</cp:lastModifiedBy>
  <cp:revision>9</cp:revision>
  <dcterms:modified xsi:type="dcterms:W3CDTF">2022-08-23T12:40:30Z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0x01010000D38416A81BBB4EB9B5BE06375ABF23</vt:lpwstr>
  </property>
</Properties>
</file>